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DOCE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DOCE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1BD4A01-AEB9-44E8-8909-90EF9F8063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nas trevas vagueava,</a:t>
            </a:r>
          </a:p>
          <a:p>
            <a:r>
              <a:rPr lang="pt-BR" dirty="0"/>
              <a:t>Sem a luz da retidão; </a:t>
            </a:r>
          </a:p>
          <a:p>
            <a:r>
              <a:rPr lang="pt-BR" dirty="0"/>
              <a:t>A </a:t>
            </a:r>
            <a:r>
              <a:rPr lang="pt-BR" dirty="0" err="1"/>
              <a:t>minh’alma</a:t>
            </a:r>
            <a:r>
              <a:rPr lang="pt-BR" dirty="0"/>
              <a:t> estava morta, </a:t>
            </a:r>
          </a:p>
          <a:p>
            <a:r>
              <a:rPr lang="pt-BR" dirty="0"/>
              <a:t>E eu sem fé no coração.</a:t>
            </a:r>
          </a:p>
        </p:txBody>
      </p:sp>
    </p:spTree>
    <p:extLst>
      <p:ext uri="{BB962C8B-B14F-4D97-AF65-F5344CB8AC3E}">
        <p14:creationId xmlns:p14="http://schemas.microsoft.com/office/powerpoint/2010/main" val="10399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DOCE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3C87EB-128F-4CC9-95E5-4B15214DE9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 é triste andar em trevas,</a:t>
            </a:r>
          </a:p>
          <a:p>
            <a:r>
              <a:rPr lang="pt-BR" dirty="0"/>
              <a:t>Sem perdão do Salvador! </a:t>
            </a:r>
          </a:p>
          <a:p>
            <a:r>
              <a:rPr lang="pt-BR" dirty="0"/>
              <a:t>Bela é a vida, mas a vida </a:t>
            </a:r>
          </a:p>
          <a:p>
            <a:r>
              <a:rPr lang="pt-BR" dirty="0"/>
              <a:t>Dominada pelo amor.</a:t>
            </a:r>
          </a:p>
        </p:txBody>
      </p:sp>
    </p:spTree>
    <p:extLst>
      <p:ext uri="{BB962C8B-B14F-4D97-AF65-F5344CB8AC3E}">
        <p14:creationId xmlns:p14="http://schemas.microsoft.com/office/powerpoint/2010/main" val="879378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DOCE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0EF2E9A-165E-418D-AC87-69B1277F93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Mas um dia Deus mostrou </a:t>
            </a:r>
          </a:p>
          <a:p>
            <a:r>
              <a:rPr lang="pt-BR" dirty="0"/>
              <a:t>A Sua graça e a doce luz; </a:t>
            </a:r>
          </a:p>
          <a:p>
            <a:r>
              <a:rPr lang="pt-BR" dirty="0"/>
              <a:t>Vi, então, caminho claro, </a:t>
            </a:r>
          </a:p>
          <a:p>
            <a:r>
              <a:rPr lang="pt-BR" dirty="0"/>
              <a:t>Ao ouvir o meu Jesus. </a:t>
            </a:r>
          </a:p>
        </p:txBody>
      </p:sp>
    </p:spTree>
    <p:extLst>
      <p:ext uri="{BB962C8B-B14F-4D97-AF65-F5344CB8AC3E}">
        <p14:creationId xmlns:p14="http://schemas.microsoft.com/office/powerpoint/2010/main" val="1199380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DOCE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3C87EB-128F-4CC9-95E5-4B15214DE9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 é triste andar em trevas,</a:t>
            </a:r>
          </a:p>
          <a:p>
            <a:r>
              <a:rPr lang="pt-BR" dirty="0"/>
              <a:t>Sem perdão do Salvador! </a:t>
            </a:r>
          </a:p>
          <a:p>
            <a:r>
              <a:rPr lang="pt-BR" dirty="0"/>
              <a:t>Bela é a vida, mas a vida </a:t>
            </a:r>
          </a:p>
          <a:p>
            <a:r>
              <a:rPr lang="pt-BR" dirty="0"/>
              <a:t>Dominada pelo amor.</a:t>
            </a:r>
          </a:p>
        </p:txBody>
      </p:sp>
    </p:spTree>
    <p:extLst>
      <p:ext uri="{BB962C8B-B14F-4D97-AF65-F5344CB8AC3E}">
        <p14:creationId xmlns:p14="http://schemas.microsoft.com/office/powerpoint/2010/main" val="1165004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DOCE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406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5D6968E-BC72-4D6C-9221-A6C85BE7FC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meu ser pecaminoso </a:t>
            </a:r>
          </a:p>
          <a:p>
            <a:r>
              <a:rPr lang="pt-BR" dirty="0"/>
              <a:t>Contra a retidão lutou; </a:t>
            </a:r>
          </a:p>
          <a:p>
            <a:r>
              <a:rPr lang="pt-BR" dirty="0"/>
              <a:t>Mas Jesus me deu vitória </a:t>
            </a:r>
          </a:p>
          <a:p>
            <a:r>
              <a:rPr lang="pt-BR" dirty="0"/>
              <a:t>E das trevas me livrou.</a:t>
            </a:r>
          </a:p>
        </p:txBody>
      </p:sp>
    </p:spTree>
    <p:extLst>
      <p:ext uri="{BB962C8B-B14F-4D97-AF65-F5344CB8AC3E}">
        <p14:creationId xmlns:p14="http://schemas.microsoft.com/office/powerpoint/2010/main" val="2687696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DOCE LUZ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406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3C87EB-128F-4CC9-95E5-4B15214DE9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 é triste andar em trevas,</a:t>
            </a:r>
          </a:p>
          <a:p>
            <a:r>
              <a:rPr lang="pt-BR" dirty="0"/>
              <a:t>Sem perdão do Salvador! </a:t>
            </a:r>
          </a:p>
          <a:p>
            <a:r>
              <a:rPr lang="pt-BR" dirty="0"/>
              <a:t>Bela é a vida, mas a vida </a:t>
            </a:r>
          </a:p>
          <a:p>
            <a:r>
              <a:rPr lang="pt-BR" dirty="0"/>
              <a:t>Dominada pelo amor.</a:t>
            </a:r>
          </a:p>
        </p:txBody>
      </p:sp>
    </p:spTree>
    <p:extLst>
      <p:ext uri="{BB962C8B-B14F-4D97-AF65-F5344CB8AC3E}">
        <p14:creationId xmlns:p14="http://schemas.microsoft.com/office/powerpoint/2010/main" val="1684024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57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DOCE LUZ</vt:lpstr>
      <vt:lpstr>A DOCE LUZ</vt:lpstr>
      <vt:lpstr>A DOCE LUZ</vt:lpstr>
      <vt:lpstr>A DOCE LUZ</vt:lpstr>
      <vt:lpstr>A DOCE LUZ</vt:lpstr>
      <vt:lpstr>A DOCE LUZ</vt:lpstr>
      <vt:lpstr>A DOCE LUZ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2019-06-12T22:57:41Z</dcterms:modified>
</cp:coreProperties>
</file>

<file path=docProps/thumbnail.jpeg>
</file>